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9" r:id="rId4"/>
    <p:sldId id="272" r:id="rId5"/>
    <p:sldId id="274" r:id="rId6"/>
    <p:sldId id="277" r:id="rId7"/>
    <p:sldId id="276" r:id="rId8"/>
    <p:sldId id="271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CF27-D320-4E49-B730-17CE2A342DB3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F866-FBA6-42BA-A6EF-B7413D5AF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CF27-D320-4E49-B730-17CE2A342DB3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F866-FBA6-42BA-A6EF-B7413D5AF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CF27-D320-4E49-B730-17CE2A342DB3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F866-FBA6-42BA-A6EF-B7413D5AF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CF27-D320-4E49-B730-17CE2A342DB3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F866-FBA6-42BA-A6EF-B7413D5AF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CF27-D320-4E49-B730-17CE2A342DB3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F866-FBA6-42BA-A6EF-B7413D5AF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CF27-D320-4E49-B730-17CE2A342DB3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F866-FBA6-42BA-A6EF-B7413D5AF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CF27-D320-4E49-B730-17CE2A342DB3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F866-FBA6-42BA-A6EF-B7413D5AF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CF27-D320-4E49-B730-17CE2A342DB3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F866-FBA6-42BA-A6EF-B7413D5AF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CF27-D320-4E49-B730-17CE2A342DB3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F866-FBA6-42BA-A6EF-B7413D5AF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CF27-D320-4E49-B730-17CE2A342DB3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F866-FBA6-42BA-A6EF-B7413D5AF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CF27-D320-4E49-B730-17CE2A342DB3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F866-FBA6-42BA-A6EF-B7413D5AF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9CF27-D320-4E49-B730-17CE2A342DB3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5F866-FBA6-42BA-A6EF-B7413D5AF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1071;&#1085;&#1076;&#1077;&#1082;&#1089;_&#1050;&#1072;&#1088;&#1090;&#1080;&#1085;&#1082;&#1080;%20&#1086;%20&#1087;&#1086;&#1083;&#1100;&#1079;&#1077;%20&#1084;&#1086;&#1083;&#1086;&#1082;&#1072;.files/17260.jpg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&#1071;&#1085;&#1076;&#1077;&#1082;&#1089;_&#1050;&#1072;&#1088;&#1090;&#1080;&#1085;&#1082;&#1080;%20&#1086;%20&#1087;&#1086;&#1083;&#1100;&#1079;&#1077;%20&#1084;&#1086;&#1083;&#1086;&#1082;&#1072;1.files/ayurveda-13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Картинка 4 из 114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 l="8168" r="3288"/>
          <a:stretch>
            <a:fillRect/>
          </a:stretch>
        </p:blipFill>
        <p:spPr bwMode="auto">
          <a:xfrm>
            <a:off x="2714612" y="2714620"/>
            <a:ext cx="3889375" cy="279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571472" y="857233"/>
            <a:ext cx="7961341" cy="1924068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ru-RU" sz="8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Зачем человеку нужно молоко?</a:t>
            </a:r>
            <a:endParaRPr lang="ru-RU" sz="8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92288" y="5786454"/>
            <a:ext cx="5486400" cy="7143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Классный час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В </a:t>
            </a:r>
            <a:r>
              <a:rPr lang="ru-RU" dirty="0"/>
              <a:t>молоке </a:t>
            </a:r>
            <a:r>
              <a:rPr lang="ru-RU" dirty="0" smtClean="0"/>
              <a:t>много </a:t>
            </a:r>
            <a:r>
              <a:rPr lang="ru-RU" dirty="0"/>
              <a:t>витаминов и веществ.</a:t>
            </a:r>
            <a:br>
              <a:rPr lang="ru-RU" dirty="0"/>
            </a:br>
            <a:r>
              <a:rPr lang="ru-RU" dirty="0" smtClean="0"/>
              <a:t>Пейте, дети, молоко, </a:t>
            </a:r>
            <a:r>
              <a:rPr lang="ru-RU" dirty="0"/>
              <a:t>чтобы кариес исчез.</a:t>
            </a:r>
            <a:br>
              <a:rPr lang="ru-RU" dirty="0"/>
            </a:br>
            <a:r>
              <a:rPr lang="ru-RU" dirty="0"/>
              <a:t>Чтобы кости были крепки, не болела голова.</a:t>
            </a:r>
            <a:br>
              <a:rPr lang="ru-RU" dirty="0"/>
            </a:br>
            <a:r>
              <a:rPr lang="ru-RU" dirty="0"/>
              <a:t>Настроение, чтобы было превесёлое всегда!</a:t>
            </a:r>
          </a:p>
          <a:p>
            <a:endParaRPr lang="ru-RU" dirty="0"/>
          </a:p>
        </p:txBody>
      </p:sp>
      <p:pic>
        <p:nvPicPr>
          <p:cNvPr id="1026" name="Picture 2" descr="C:\Users\пк\Desktop\Алла\анимации\anim09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57166"/>
            <a:ext cx="1428750" cy="1352550"/>
          </a:xfrm>
          <a:prstGeom prst="rect">
            <a:avLst/>
          </a:prstGeom>
          <a:noFill/>
        </p:spPr>
      </p:pic>
      <p:pic>
        <p:nvPicPr>
          <p:cNvPr id="5" name="Picture 38" descr="Картинка 1 из 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4071942"/>
            <a:ext cx="1792290" cy="2581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654164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/>
              <a:t>Какие болезни лечит молоко?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8043890" cy="462598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Заболевания желудка, печени, кишечника, широко используется в косметологии.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4" descr="0a4f488923716b024ee68941527cf924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786446" y="3714752"/>
            <a:ext cx="2571768" cy="286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8" descr="Картинка 1 из 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857496"/>
            <a:ext cx="2143140" cy="308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Есть ли в молоке витамины?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142976" y="2285992"/>
            <a:ext cx="1700218" cy="1414466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143636" y="2143116"/>
            <a:ext cx="1571636" cy="1343028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86182" y="3643314"/>
            <a:ext cx="1843094" cy="1357322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ru-RU" sz="7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</a:t>
            </a:r>
            <a:endParaRPr lang="ru-RU" sz="7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929454" y="1857364"/>
            <a:ext cx="15716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2</a:t>
            </a:r>
            <a:endParaRPr kumimoji="0" lang="ru-RU" sz="8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214810" y="3000372"/>
            <a:ext cx="15716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</a:t>
            </a:r>
            <a:endParaRPr kumimoji="0" lang="ru-RU" sz="8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642918"/>
            <a:ext cx="59293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Тот, кто пьёт молоко</a:t>
            </a:r>
          </a:p>
          <a:p>
            <a:r>
              <a:rPr lang="ru-RU" sz="2800" dirty="0" smtClean="0"/>
              <a:t>Будет бегать далеко,</a:t>
            </a:r>
          </a:p>
          <a:p>
            <a:r>
              <a:rPr lang="ru-RU" sz="2800" dirty="0" smtClean="0"/>
              <a:t>Будет прыгать высоко,</a:t>
            </a:r>
          </a:p>
          <a:p>
            <a:r>
              <a:rPr lang="ru-RU" sz="2800" dirty="0" smtClean="0"/>
              <a:t>Тот, кто пьёт молоко.</a:t>
            </a:r>
          </a:p>
          <a:p>
            <a:r>
              <a:rPr lang="ru-RU" sz="2800" dirty="0" smtClean="0"/>
              <a:t> </a:t>
            </a:r>
            <a:endParaRPr lang="ru-RU" sz="2800" dirty="0"/>
          </a:p>
        </p:txBody>
      </p:sp>
      <p:pic>
        <p:nvPicPr>
          <p:cNvPr id="6" name="Picture 20" descr="sport06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33892" flipH="1">
            <a:off x="7003974" y="3806701"/>
            <a:ext cx="2064872" cy="1688323"/>
          </a:xfrm>
          <a:prstGeom prst="rect">
            <a:avLst/>
          </a:prstGeom>
          <a:noFill/>
        </p:spPr>
      </p:pic>
      <p:pic>
        <p:nvPicPr>
          <p:cNvPr id="7" name="Picture 21" descr="Рисунок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4214818"/>
            <a:ext cx="1354393" cy="2071702"/>
          </a:xfrm>
          <a:prstGeom prst="rect">
            <a:avLst/>
          </a:prstGeom>
          <a:noFill/>
        </p:spPr>
      </p:pic>
      <p:pic>
        <p:nvPicPr>
          <p:cNvPr id="8" name="Picture 18" descr="Рисунок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714620"/>
            <a:ext cx="1723054" cy="1928826"/>
          </a:xfrm>
          <a:prstGeom prst="rect">
            <a:avLst/>
          </a:prstGeom>
          <a:noFill/>
        </p:spPr>
      </p:pic>
      <p:pic>
        <p:nvPicPr>
          <p:cNvPr id="4098" name="Picture 2" descr="http://festival.1september.ru/files/articles/53/5375/537526/img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21429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71472" y="357166"/>
            <a:ext cx="8229600" cy="5095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0000CC"/>
                </a:solidFill>
                <a:latin typeface="Monotype Corsiva" pitchFamily="66" charset="0"/>
              </a:rPr>
              <a:t>Сферы влияния молока</a:t>
            </a:r>
          </a:p>
        </p:txBody>
      </p:sp>
      <p:sp>
        <p:nvSpPr>
          <p:cNvPr id="17412" name="Line 6"/>
          <p:cNvSpPr>
            <a:spLocks noChangeShapeType="1"/>
          </p:cNvSpPr>
          <p:nvPr/>
        </p:nvSpPr>
        <p:spPr bwMode="auto">
          <a:xfrm flipV="1">
            <a:off x="5219700" y="1557338"/>
            <a:ext cx="11525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6516688" y="1268413"/>
            <a:ext cx="21590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здоровые волосы</a:t>
            </a:r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 flipV="1">
            <a:off x="5929322" y="2643180"/>
            <a:ext cx="785818" cy="714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6732588" y="2420938"/>
            <a:ext cx="136842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зубы</a:t>
            </a:r>
          </a:p>
        </p:txBody>
      </p:sp>
      <p:sp>
        <p:nvSpPr>
          <p:cNvPr id="17416" name="Line 10"/>
          <p:cNvSpPr>
            <a:spLocks noChangeShapeType="1"/>
          </p:cNvSpPr>
          <p:nvPr/>
        </p:nvSpPr>
        <p:spPr bwMode="auto">
          <a:xfrm>
            <a:off x="6072198" y="3214686"/>
            <a:ext cx="582606" cy="1428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6877050" y="3284538"/>
            <a:ext cx="1366838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ногти</a:t>
            </a:r>
          </a:p>
        </p:txBody>
      </p:sp>
      <p:sp>
        <p:nvSpPr>
          <p:cNvPr id="17418" name="Line 12"/>
          <p:cNvSpPr>
            <a:spLocks noChangeShapeType="1"/>
          </p:cNvSpPr>
          <p:nvPr/>
        </p:nvSpPr>
        <p:spPr bwMode="auto">
          <a:xfrm>
            <a:off x="6215074" y="3857628"/>
            <a:ext cx="642942" cy="428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6877050" y="4149725"/>
            <a:ext cx="1366838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кожа</a:t>
            </a:r>
          </a:p>
        </p:txBody>
      </p:sp>
      <p:sp>
        <p:nvSpPr>
          <p:cNvPr id="17420" name="Line 14"/>
          <p:cNvSpPr>
            <a:spLocks noChangeShapeType="1"/>
          </p:cNvSpPr>
          <p:nvPr/>
        </p:nvSpPr>
        <p:spPr bwMode="auto">
          <a:xfrm flipH="1">
            <a:off x="2124074" y="3786190"/>
            <a:ext cx="947728" cy="4349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695" name="Rectangle 15"/>
          <p:cNvSpPr>
            <a:spLocks noChangeArrowheads="1"/>
          </p:cNvSpPr>
          <p:nvPr/>
        </p:nvSpPr>
        <p:spPr bwMode="auto">
          <a:xfrm>
            <a:off x="611188" y="4149725"/>
            <a:ext cx="14398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latin typeface="Constantia" pitchFamily="18" charset="0"/>
              </a:rPr>
              <a:t>мышцы</a:t>
            </a:r>
          </a:p>
        </p:txBody>
      </p:sp>
      <p:sp>
        <p:nvSpPr>
          <p:cNvPr id="17422" name="Line 16"/>
          <p:cNvSpPr>
            <a:spLocks noChangeShapeType="1"/>
          </p:cNvSpPr>
          <p:nvPr/>
        </p:nvSpPr>
        <p:spPr bwMode="auto">
          <a:xfrm>
            <a:off x="2411413" y="2636838"/>
            <a:ext cx="803265" cy="1492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697" name="Rectangle 17"/>
          <p:cNvSpPr>
            <a:spLocks noChangeArrowheads="1"/>
          </p:cNvSpPr>
          <p:nvPr/>
        </p:nvSpPr>
        <p:spPr bwMode="auto">
          <a:xfrm>
            <a:off x="539750" y="2420938"/>
            <a:ext cx="180022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latin typeface="Constantia" pitchFamily="18" charset="0"/>
              </a:rPr>
              <a:t>Крепкий скелет</a:t>
            </a:r>
          </a:p>
        </p:txBody>
      </p:sp>
      <p:pic>
        <p:nvPicPr>
          <p:cNvPr id="16" name="Picture 9" descr="мальчик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1214422"/>
            <a:ext cx="2253827" cy="49133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7" grpId="0" animBg="1"/>
      <p:bldP spid="71689" grpId="0" animBg="1"/>
      <p:bldP spid="71691" grpId="0" animBg="1"/>
      <p:bldP spid="71693" grpId="0" animBg="1"/>
      <p:bldP spid="71695" grpId="0" animBg="1"/>
      <p:bldP spid="716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Продукты из молока</a:t>
            </a:r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250825" y="2636838"/>
            <a:ext cx="1187450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кефир</a:t>
            </a:r>
          </a:p>
        </p:txBody>
      </p:sp>
      <p:sp>
        <p:nvSpPr>
          <p:cNvPr id="68613" name="AutoShape 5"/>
          <p:cNvSpPr>
            <a:spLocks noChangeArrowheads="1"/>
          </p:cNvSpPr>
          <p:nvPr/>
        </p:nvSpPr>
        <p:spPr bwMode="auto">
          <a:xfrm>
            <a:off x="6227763" y="4076700"/>
            <a:ext cx="1150937" cy="4333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творог</a:t>
            </a:r>
          </a:p>
        </p:txBody>
      </p:sp>
      <p:sp>
        <p:nvSpPr>
          <p:cNvPr id="68614" name="AutoShape 6"/>
          <p:cNvSpPr>
            <a:spLocks noChangeArrowheads="1"/>
          </p:cNvSpPr>
          <p:nvPr/>
        </p:nvSpPr>
        <p:spPr bwMode="auto">
          <a:xfrm>
            <a:off x="2195513" y="4797425"/>
            <a:ext cx="1081087" cy="358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сливки</a:t>
            </a:r>
          </a:p>
        </p:txBody>
      </p:sp>
      <p:sp>
        <p:nvSpPr>
          <p:cNvPr id="68615" name="AutoShape 7"/>
          <p:cNvSpPr>
            <a:spLocks noChangeArrowheads="1"/>
          </p:cNvSpPr>
          <p:nvPr/>
        </p:nvSpPr>
        <p:spPr bwMode="auto">
          <a:xfrm>
            <a:off x="971550" y="3429000"/>
            <a:ext cx="1081088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сметана</a:t>
            </a:r>
          </a:p>
        </p:txBody>
      </p:sp>
      <p:sp>
        <p:nvSpPr>
          <p:cNvPr id="68616" name="AutoShape 8"/>
          <p:cNvSpPr>
            <a:spLocks noChangeArrowheads="1"/>
          </p:cNvSpPr>
          <p:nvPr/>
        </p:nvSpPr>
        <p:spPr bwMode="auto">
          <a:xfrm>
            <a:off x="6804025" y="3357563"/>
            <a:ext cx="1079500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масло</a:t>
            </a:r>
          </a:p>
        </p:txBody>
      </p:sp>
      <p:sp>
        <p:nvSpPr>
          <p:cNvPr id="68617" name="AutoShape 9"/>
          <p:cNvSpPr>
            <a:spLocks noChangeArrowheads="1"/>
          </p:cNvSpPr>
          <p:nvPr/>
        </p:nvSpPr>
        <p:spPr bwMode="auto">
          <a:xfrm>
            <a:off x="1619250" y="4076700"/>
            <a:ext cx="1008063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йогурт</a:t>
            </a:r>
          </a:p>
        </p:txBody>
      </p:sp>
      <p:sp>
        <p:nvSpPr>
          <p:cNvPr id="68618" name="AutoShape 10"/>
          <p:cNvSpPr>
            <a:spLocks noChangeArrowheads="1"/>
          </p:cNvSpPr>
          <p:nvPr/>
        </p:nvSpPr>
        <p:spPr bwMode="auto">
          <a:xfrm>
            <a:off x="5003800" y="5373688"/>
            <a:ext cx="1223963" cy="360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сыворотка</a:t>
            </a:r>
          </a:p>
        </p:txBody>
      </p:sp>
      <p:sp>
        <p:nvSpPr>
          <p:cNvPr id="68619" name="AutoShape 11"/>
          <p:cNvSpPr>
            <a:spLocks noChangeArrowheads="1"/>
          </p:cNvSpPr>
          <p:nvPr/>
        </p:nvSpPr>
        <p:spPr bwMode="auto">
          <a:xfrm>
            <a:off x="3851275" y="5949950"/>
            <a:ext cx="1368425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молочный</a:t>
            </a:r>
          </a:p>
          <a:p>
            <a:pPr algn="ctr"/>
            <a:r>
              <a:rPr lang="ru-RU">
                <a:latin typeface="Constantia" pitchFamily="18" charset="0"/>
              </a:rPr>
              <a:t>шоколад</a:t>
            </a:r>
          </a:p>
        </p:txBody>
      </p:sp>
      <p:sp>
        <p:nvSpPr>
          <p:cNvPr id="68620" name="AutoShape 12"/>
          <p:cNvSpPr>
            <a:spLocks noChangeArrowheads="1"/>
          </p:cNvSpPr>
          <p:nvPr/>
        </p:nvSpPr>
        <p:spPr bwMode="auto">
          <a:xfrm>
            <a:off x="5724525" y="4797425"/>
            <a:ext cx="1008063" cy="358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сыр</a:t>
            </a:r>
          </a:p>
        </p:txBody>
      </p:sp>
      <p:sp>
        <p:nvSpPr>
          <p:cNvPr id="68621" name="AutoShape 13"/>
          <p:cNvSpPr>
            <a:spLocks noChangeArrowheads="1"/>
          </p:cNvSpPr>
          <p:nvPr/>
        </p:nvSpPr>
        <p:spPr bwMode="auto">
          <a:xfrm>
            <a:off x="3059113" y="5373688"/>
            <a:ext cx="1081087" cy="360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ряженка</a:t>
            </a:r>
          </a:p>
        </p:txBody>
      </p:sp>
      <p:sp>
        <p:nvSpPr>
          <p:cNvPr id="68622" name="AutoShape 14"/>
          <p:cNvSpPr>
            <a:spLocks noChangeArrowheads="1"/>
          </p:cNvSpPr>
          <p:nvPr/>
        </p:nvSpPr>
        <p:spPr bwMode="auto">
          <a:xfrm>
            <a:off x="7235825" y="2636838"/>
            <a:ext cx="1439863" cy="2889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простокваша</a:t>
            </a:r>
          </a:p>
        </p:txBody>
      </p:sp>
      <p:sp>
        <p:nvSpPr>
          <p:cNvPr id="9230" name="Line 27"/>
          <p:cNvSpPr>
            <a:spLocks noChangeShapeType="1"/>
          </p:cNvSpPr>
          <p:nvPr/>
        </p:nvSpPr>
        <p:spPr bwMode="auto">
          <a:xfrm>
            <a:off x="4572000" y="1557338"/>
            <a:ext cx="0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1" name="Line 28"/>
          <p:cNvSpPr>
            <a:spLocks noChangeShapeType="1"/>
          </p:cNvSpPr>
          <p:nvPr/>
        </p:nvSpPr>
        <p:spPr bwMode="auto">
          <a:xfrm flipH="1">
            <a:off x="3708400" y="1557338"/>
            <a:ext cx="863600" cy="3671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2" name="Line 29"/>
          <p:cNvSpPr>
            <a:spLocks noChangeShapeType="1"/>
          </p:cNvSpPr>
          <p:nvPr/>
        </p:nvSpPr>
        <p:spPr bwMode="auto">
          <a:xfrm flipH="1">
            <a:off x="2916238" y="1557338"/>
            <a:ext cx="1655762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3" name="Line 30"/>
          <p:cNvSpPr>
            <a:spLocks noChangeShapeType="1"/>
          </p:cNvSpPr>
          <p:nvPr/>
        </p:nvSpPr>
        <p:spPr bwMode="auto">
          <a:xfrm flipH="1">
            <a:off x="2268538" y="1557338"/>
            <a:ext cx="2303462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4" name="Line 31"/>
          <p:cNvSpPr>
            <a:spLocks noChangeShapeType="1"/>
          </p:cNvSpPr>
          <p:nvPr/>
        </p:nvSpPr>
        <p:spPr bwMode="auto">
          <a:xfrm flipH="1">
            <a:off x="1763713" y="1557338"/>
            <a:ext cx="2808287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5" name="Line 32"/>
          <p:cNvSpPr>
            <a:spLocks noChangeShapeType="1"/>
          </p:cNvSpPr>
          <p:nvPr/>
        </p:nvSpPr>
        <p:spPr bwMode="auto">
          <a:xfrm flipH="1">
            <a:off x="971550" y="1557338"/>
            <a:ext cx="360045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6" name="Line 33"/>
          <p:cNvSpPr>
            <a:spLocks noChangeShapeType="1"/>
          </p:cNvSpPr>
          <p:nvPr/>
        </p:nvSpPr>
        <p:spPr bwMode="auto">
          <a:xfrm>
            <a:off x="4572000" y="1557338"/>
            <a:ext cx="720725" cy="3743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7" name="Line 34"/>
          <p:cNvSpPr>
            <a:spLocks noChangeShapeType="1"/>
          </p:cNvSpPr>
          <p:nvPr/>
        </p:nvSpPr>
        <p:spPr bwMode="auto">
          <a:xfrm>
            <a:off x="4572000" y="1557338"/>
            <a:ext cx="1439863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8" name="Line 35"/>
          <p:cNvSpPr>
            <a:spLocks noChangeShapeType="1"/>
          </p:cNvSpPr>
          <p:nvPr/>
        </p:nvSpPr>
        <p:spPr bwMode="auto">
          <a:xfrm>
            <a:off x="4572000" y="1557338"/>
            <a:ext cx="1871663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9" name="Line 36"/>
          <p:cNvSpPr>
            <a:spLocks noChangeShapeType="1"/>
          </p:cNvSpPr>
          <p:nvPr/>
        </p:nvSpPr>
        <p:spPr bwMode="auto">
          <a:xfrm>
            <a:off x="4572000" y="1557338"/>
            <a:ext cx="2592388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0" name="Line 37"/>
          <p:cNvSpPr>
            <a:spLocks noChangeShapeType="1"/>
          </p:cNvSpPr>
          <p:nvPr/>
        </p:nvSpPr>
        <p:spPr bwMode="auto">
          <a:xfrm>
            <a:off x="4572000" y="1557338"/>
            <a:ext cx="295275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26" name="Picture 2" descr="http://festival.1september.ru/files/articles/53/5375/537526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357298"/>
            <a:ext cx="3714776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nimBg="1"/>
      <p:bldP spid="68613" grpId="0" animBg="1"/>
      <p:bldP spid="68614" grpId="0" animBg="1"/>
      <p:bldP spid="68615" grpId="0" animBg="1"/>
      <p:bldP spid="68616" grpId="0" animBg="1"/>
      <p:bldP spid="68617" grpId="0" animBg="1"/>
      <p:bldP spid="68618" grpId="0" animBg="1"/>
      <p:bldP spid="68619" grpId="0" animBg="1"/>
      <p:bldP spid="68620" grpId="0" animBg="1"/>
      <p:bldP spid="68621" grpId="0" animBg="1"/>
      <p:bldP spid="686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9750" y="549275"/>
            <a:ext cx="8007350" cy="4191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mtClean="0"/>
              <a:t>Заботиться о здоровье нужно начинать с момента рождения, и тогда крепкое здоровье обеспечено на всю жизнь. </a:t>
            </a:r>
          </a:p>
        </p:txBody>
      </p:sp>
      <p:pic>
        <p:nvPicPr>
          <p:cNvPr id="10244" name="Picture 4" descr="улыбнитесь:) - коровы"/>
          <p:cNvPicPr>
            <a:picLocks noChangeAspect="1" noChangeArrowheads="1"/>
          </p:cNvPicPr>
          <p:nvPr/>
        </p:nvPicPr>
        <p:blipFill>
          <a:blip r:embed="rId2" cstate="print"/>
          <a:srcRect l="24016" r="6673"/>
          <a:stretch>
            <a:fillRect/>
          </a:stretch>
        </p:blipFill>
        <p:spPr bwMode="auto">
          <a:xfrm>
            <a:off x="2771775" y="2133600"/>
            <a:ext cx="374332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5300663"/>
            <a:ext cx="89646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5400" b="1">
                <a:solidFill>
                  <a:srgbClr val="FF0000"/>
                </a:solidFill>
                <a:latin typeface="Monotype Corsiva" pitchFamily="66" charset="0"/>
              </a:rPr>
              <a:t>Пейте молоко и будьте здоровы!</a:t>
            </a:r>
            <a:r>
              <a:rPr lang="ru-RU">
                <a:latin typeface="Constantia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274638"/>
            <a:ext cx="8258204" cy="201135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8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               Совет</a:t>
            </a:r>
            <a:r>
              <a:rPr lang="ru-RU" sz="8800" dirty="0" smtClean="0">
                <a:latin typeface="Monotype Corsiva" pitchFamily="66" charset="0"/>
              </a:rPr>
              <a:t/>
            </a:r>
            <a:br>
              <a:rPr lang="ru-RU" sz="8800" dirty="0" smtClean="0">
                <a:latin typeface="Monotype Corsiva" pitchFamily="66" charset="0"/>
              </a:rPr>
            </a:br>
            <a:endParaRPr lang="ru-RU" sz="8800" dirty="0" smtClean="0">
              <a:latin typeface="Monotype Corsiva" pitchFamily="66" charset="0"/>
            </a:endParaRP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288" y="2565400"/>
            <a:ext cx="8512175" cy="202882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Чтобы обеспечить организм </a:t>
            </a:r>
            <a:r>
              <a:rPr lang="ru-RU" b="1" dirty="0" smtClean="0">
                <a:solidFill>
                  <a:srgbClr val="FF0000"/>
                </a:solidFill>
              </a:rPr>
              <a:t>кальцием и фосфором</a:t>
            </a:r>
            <a:r>
              <a:rPr lang="ru-RU" b="1" dirty="0" smtClean="0"/>
              <a:t>, ежедневно выпивайте 0,5 литра молока. </a:t>
            </a:r>
          </a:p>
        </p:txBody>
      </p:sp>
      <p:pic>
        <p:nvPicPr>
          <p:cNvPr id="18436" name="Picture 4" descr="Картинка 9 из 114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 l="10503" t="7460" r="8957" b="7954"/>
          <a:stretch>
            <a:fillRect/>
          </a:stretch>
        </p:blipFill>
        <p:spPr bwMode="auto">
          <a:xfrm>
            <a:off x="6904038" y="4076700"/>
            <a:ext cx="1703387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1" descr="COW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500042"/>
            <a:ext cx="2357454" cy="214944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115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Какие болезни лечит молоко? </vt:lpstr>
      <vt:lpstr> Есть ли в молоке витамины? </vt:lpstr>
      <vt:lpstr>Слайд 5</vt:lpstr>
      <vt:lpstr>Сферы влияния молока</vt:lpstr>
      <vt:lpstr>Продукты из молока</vt:lpstr>
      <vt:lpstr>Слайд 8</vt:lpstr>
      <vt:lpstr>                Совет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Admin</cp:lastModifiedBy>
  <cp:revision>45</cp:revision>
  <dcterms:created xsi:type="dcterms:W3CDTF">2011-10-02T17:04:25Z</dcterms:created>
  <dcterms:modified xsi:type="dcterms:W3CDTF">2011-10-03T06:13:37Z</dcterms:modified>
</cp:coreProperties>
</file>